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3" d="100"/>
          <a:sy n="93" d="100"/>
        </p:scale>
        <p:origin x="106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Monserrate Riera Martí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28/10/2024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</TotalTime>
  <Words>1344</Words>
  <Application>Microsoft Office PowerPoint</Application>
  <PresentationFormat>Pantalla panoràmica</PresentationFormat>
  <Paragraphs>234</Paragraphs>
  <Slides>47</Slides>
  <Notes>4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4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Monserrat Riera Martí</cp:lastModifiedBy>
  <cp:revision>199</cp:revision>
  <dcterms:created xsi:type="dcterms:W3CDTF">2021-04-29T18:58:34Z</dcterms:created>
  <dcterms:modified xsi:type="dcterms:W3CDTF">2024-10-28T18:49:17Z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